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07F9B4-848D-47DE-A264-449F2C27A12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78DB98F-B006-4A99-A539-52B9F9D54FE5}">
      <dgm:prSet phldrT="[Text]"/>
      <dgm:spPr/>
      <dgm:t>
        <a:bodyPr/>
        <a:lstStyle/>
        <a:p>
          <a:r>
            <a:rPr lang="en-US" dirty="0" smtClean="0"/>
            <a:t>Lecture/notes in class</a:t>
          </a:r>
          <a:endParaRPr lang="en-US" dirty="0"/>
        </a:p>
      </dgm:t>
    </dgm:pt>
    <dgm:pt modelId="{275C97A9-8CF8-4A37-9601-CE49F94F8D3D}" type="parTrans" cxnId="{DA9E4614-AF3B-4FA8-B7D6-FC8AD31D062E}">
      <dgm:prSet/>
      <dgm:spPr/>
      <dgm:t>
        <a:bodyPr/>
        <a:lstStyle/>
        <a:p>
          <a:endParaRPr lang="en-US"/>
        </a:p>
      </dgm:t>
    </dgm:pt>
    <dgm:pt modelId="{C462F7F7-B760-491D-954A-FE27157DDD1B}" type="sibTrans" cxnId="{DA9E4614-AF3B-4FA8-B7D6-FC8AD31D062E}">
      <dgm:prSet/>
      <dgm:spPr/>
      <dgm:t>
        <a:bodyPr/>
        <a:lstStyle/>
        <a:p>
          <a:endParaRPr lang="en-US"/>
        </a:p>
      </dgm:t>
    </dgm:pt>
    <dgm:pt modelId="{E0DBFFC1-E51A-4130-B75B-0B6C0D4A529A}">
      <dgm:prSet phldrT="[Text]"/>
      <dgm:spPr/>
      <dgm:t>
        <a:bodyPr/>
        <a:lstStyle/>
        <a:p>
          <a:r>
            <a:rPr lang="en-US" dirty="0" smtClean="0"/>
            <a:t>Some discussion/guided practice </a:t>
          </a:r>
          <a:endParaRPr lang="en-US" dirty="0"/>
        </a:p>
      </dgm:t>
    </dgm:pt>
    <dgm:pt modelId="{D08F6FA8-8699-49D4-9931-B1EF1171B1CE}" type="parTrans" cxnId="{B31940E2-C388-4A7F-93DC-1996129E9B13}">
      <dgm:prSet/>
      <dgm:spPr/>
      <dgm:t>
        <a:bodyPr/>
        <a:lstStyle/>
        <a:p>
          <a:endParaRPr lang="en-US"/>
        </a:p>
      </dgm:t>
    </dgm:pt>
    <dgm:pt modelId="{5308A835-1A0D-463B-AF4D-0EA3A307E488}" type="sibTrans" cxnId="{B31940E2-C388-4A7F-93DC-1996129E9B13}">
      <dgm:prSet/>
      <dgm:spPr/>
      <dgm:t>
        <a:bodyPr/>
        <a:lstStyle/>
        <a:p>
          <a:endParaRPr lang="en-US"/>
        </a:p>
      </dgm:t>
    </dgm:pt>
    <dgm:pt modelId="{7001A628-93D5-4E7D-91AF-2643000089B9}">
      <dgm:prSet phldrT="[Text]"/>
      <dgm:spPr/>
      <dgm:t>
        <a:bodyPr/>
        <a:lstStyle/>
        <a:p>
          <a:r>
            <a:rPr lang="en-US" dirty="0" smtClean="0"/>
            <a:t>Homework at home alone without assistance</a:t>
          </a:r>
          <a:endParaRPr lang="en-US" dirty="0"/>
        </a:p>
      </dgm:t>
    </dgm:pt>
    <dgm:pt modelId="{7B337D3B-6274-4BEE-8FF0-99F89F837608}" type="parTrans" cxnId="{2C44A829-2DE5-48A3-B642-65CB9D40501E}">
      <dgm:prSet/>
      <dgm:spPr/>
      <dgm:t>
        <a:bodyPr/>
        <a:lstStyle/>
        <a:p>
          <a:endParaRPr lang="en-US"/>
        </a:p>
      </dgm:t>
    </dgm:pt>
    <dgm:pt modelId="{0C56EDD8-F623-4643-8BF8-A8EA1AA25CF6}" type="sibTrans" cxnId="{2C44A829-2DE5-48A3-B642-65CB9D40501E}">
      <dgm:prSet/>
      <dgm:spPr/>
      <dgm:t>
        <a:bodyPr/>
        <a:lstStyle/>
        <a:p>
          <a:endParaRPr lang="en-US"/>
        </a:p>
      </dgm:t>
    </dgm:pt>
    <dgm:pt modelId="{14EB820D-A58A-454E-B8A2-67572AA08F54}" type="pres">
      <dgm:prSet presAssocID="{9607F9B4-848D-47DE-A264-449F2C27A12E}" presName="Name0" presStyleCnt="0">
        <dgm:presLayoutVars>
          <dgm:dir/>
          <dgm:resizeHandles val="exact"/>
        </dgm:presLayoutVars>
      </dgm:prSet>
      <dgm:spPr/>
    </dgm:pt>
    <dgm:pt modelId="{8FCAC305-0674-4741-A989-BEA4A884040B}" type="pres">
      <dgm:prSet presAssocID="{A78DB98F-B006-4A99-A539-52B9F9D54FE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066964-8E08-4336-8F7A-9A7598432E59}" type="pres">
      <dgm:prSet presAssocID="{C462F7F7-B760-491D-954A-FE27157DDD1B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28F23C6-2FB2-43DB-824A-1EE00E19EE72}" type="pres">
      <dgm:prSet presAssocID="{C462F7F7-B760-491D-954A-FE27157DDD1B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855399C2-5E45-4F89-AA41-93111640AF64}" type="pres">
      <dgm:prSet presAssocID="{E0DBFFC1-E51A-4130-B75B-0B6C0D4A529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9C27CB-4A71-4844-9CE2-C502C4CE497A}" type="pres">
      <dgm:prSet presAssocID="{5308A835-1A0D-463B-AF4D-0EA3A307E48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F4975515-B044-4599-84D5-51B8DEB1D867}" type="pres">
      <dgm:prSet presAssocID="{5308A835-1A0D-463B-AF4D-0EA3A307E488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8C960561-BF60-4515-A80C-E1E32A026A1E}" type="pres">
      <dgm:prSet presAssocID="{7001A628-93D5-4E7D-91AF-2643000089B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CAAD52-AD1E-4CC2-8EAC-00C15DEB2700}" type="presOf" srcId="{5308A835-1A0D-463B-AF4D-0EA3A307E488}" destId="{4A9C27CB-4A71-4844-9CE2-C502C4CE497A}" srcOrd="0" destOrd="0" presId="urn:microsoft.com/office/officeart/2005/8/layout/process1"/>
    <dgm:cxn modelId="{F5B8CE06-A8F0-45BC-A381-CC84F9D44D4A}" type="presOf" srcId="{5308A835-1A0D-463B-AF4D-0EA3A307E488}" destId="{F4975515-B044-4599-84D5-51B8DEB1D867}" srcOrd="1" destOrd="0" presId="urn:microsoft.com/office/officeart/2005/8/layout/process1"/>
    <dgm:cxn modelId="{2C44A829-2DE5-48A3-B642-65CB9D40501E}" srcId="{9607F9B4-848D-47DE-A264-449F2C27A12E}" destId="{7001A628-93D5-4E7D-91AF-2643000089B9}" srcOrd="2" destOrd="0" parTransId="{7B337D3B-6274-4BEE-8FF0-99F89F837608}" sibTransId="{0C56EDD8-F623-4643-8BF8-A8EA1AA25CF6}"/>
    <dgm:cxn modelId="{B31940E2-C388-4A7F-93DC-1996129E9B13}" srcId="{9607F9B4-848D-47DE-A264-449F2C27A12E}" destId="{E0DBFFC1-E51A-4130-B75B-0B6C0D4A529A}" srcOrd="1" destOrd="0" parTransId="{D08F6FA8-8699-49D4-9931-B1EF1171B1CE}" sibTransId="{5308A835-1A0D-463B-AF4D-0EA3A307E488}"/>
    <dgm:cxn modelId="{9908FCA2-BEAB-4ADC-8B5A-D95BC4845197}" type="presOf" srcId="{E0DBFFC1-E51A-4130-B75B-0B6C0D4A529A}" destId="{855399C2-5E45-4F89-AA41-93111640AF64}" srcOrd="0" destOrd="0" presId="urn:microsoft.com/office/officeart/2005/8/layout/process1"/>
    <dgm:cxn modelId="{C6E34A96-B402-41A7-9445-D6CA804289DF}" type="presOf" srcId="{C462F7F7-B760-491D-954A-FE27157DDD1B}" destId="{C9066964-8E08-4336-8F7A-9A7598432E59}" srcOrd="0" destOrd="0" presId="urn:microsoft.com/office/officeart/2005/8/layout/process1"/>
    <dgm:cxn modelId="{DA9E4614-AF3B-4FA8-B7D6-FC8AD31D062E}" srcId="{9607F9B4-848D-47DE-A264-449F2C27A12E}" destId="{A78DB98F-B006-4A99-A539-52B9F9D54FE5}" srcOrd="0" destOrd="0" parTransId="{275C97A9-8CF8-4A37-9601-CE49F94F8D3D}" sibTransId="{C462F7F7-B760-491D-954A-FE27157DDD1B}"/>
    <dgm:cxn modelId="{2DD263AA-D059-4669-AE39-CBCA44A6B1B5}" type="presOf" srcId="{9607F9B4-848D-47DE-A264-449F2C27A12E}" destId="{14EB820D-A58A-454E-B8A2-67572AA08F54}" srcOrd="0" destOrd="0" presId="urn:microsoft.com/office/officeart/2005/8/layout/process1"/>
    <dgm:cxn modelId="{CD5CE5FD-EB56-420D-BCA2-B64E5777247D}" type="presOf" srcId="{C462F7F7-B760-491D-954A-FE27157DDD1B}" destId="{D28F23C6-2FB2-43DB-824A-1EE00E19EE72}" srcOrd="1" destOrd="0" presId="urn:microsoft.com/office/officeart/2005/8/layout/process1"/>
    <dgm:cxn modelId="{76E04AE6-D480-4C78-9927-AF64D7A37F3D}" type="presOf" srcId="{7001A628-93D5-4E7D-91AF-2643000089B9}" destId="{8C960561-BF60-4515-A80C-E1E32A026A1E}" srcOrd="0" destOrd="0" presId="urn:microsoft.com/office/officeart/2005/8/layout/process1"/>
    <dgm:cxn modelId="{DD8F9194-9DA9-4E29-89F4-DB9F20430D2F}" type="presOf" srcId="{A78DB98F-B006-4A99-A539-52B9F9D54FE5}" destId="{8FCAC305-0674-4741-A989-BEA4A884040B}" srcOrd="0" destOrd="0" presId="urn:microsoft.com/office/officeart/2005/8/layout/process1"/>
    <dgm:cxn modelId="{F27FCC82-3E48-4699-89A3-18A011C9A85B}" type="presParOf" srcId="{14EB820D-A58A-454E-B8A2-67572AA08F54}" destId="{8FCAC305-0674-4741-A989-BEA4A884040B}" srcOrd="0" destOrd="0" presId="urn:microsoft.com/office/officeart/2005/8/layout/process1"/>
    <dgm:cxn modelId="{5E0A9B01-8A8D-4317-A36F-43AF14E61379}" type="presParOf" srcId="{14EB820D-A58A-454E-B8A2-67572AA08F54}" destId="{C9066964-8E08-4336-8F7A-9A7598432E59}" srcOrd="1" destOrd="0" presId="urn:microsoft.com/office/officeart/2005/8/layout/process1"/>
    <dgm:cxn modelId="{F5F1246F-C823-4D3D-99A3-04B0ADBB8A27}" type="presParOf" srcId="{C9066964-8E08-4336-8F7A-9A7598432E59}" destId="{D28F23C6-2FB2-43DB-824A-1EE00E19EE72}" srcOrd="0" destOrd="0" presId="urn:microsoft.com/office/officeart/2005/8/layout/process1"/>
    <dgm:cxn modelId="{39BBF0CD-890B-4720-8A01-33E5C4B0C5C0}" type="presParOf" srcId="{14EB820D-A58A-454E-B8A2-67572AA08F54}" destId="{855399C2-5E45-4F89-AA41-93111640AF64}" srcOrd="2" destOrd="0" presId="urn:microsoft.com/office/officeart/2005/8/layout/process1"/>
    <dgm:cxn modelId="{DBBD2A23-88D4-4F71-80C9-6151983192A3}" type="presParOf" srcId="{14EB820D-A58A-454E-B8A2-67572AA08F54}" destId="{4A9C27CB-4A71-4844-9CE2-C502C4CE497A}" srcOrd="3" destOrd="0" presId="urn:microsoft.com/office/officeart/2005/8/layout/process1"/>
    <dgm:cxn modelId="{F78EE320-AC7F-448E-BF8E-7366579A5742}" type="presParOf" srcId="{4A9C27CB-4A71-4844-9CE2-C502C4CE497A}" destId="{F4975515-B044-4599-84D5-51B8DEB1D867}" srcOrd="0" destOrd="0" presId="urn:microsoft.com/office/officeart/2005/8/layout/process1"/>
    <dgm:cxn modelId="{490CE062-3CBA-439C-9142-08B043D6AA02}" type="presParOf" srcId="{14EB820D-A58A-454E-B8A2-67572AA08F54}" destId="{8C960561-BF60-4515-A80C-E1E32A026A1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32F927-9A61-4D72-8F05-02AC9295A12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8572458-77F4-4A32-902F-810AA0C3F7CF}">
      <dgm:prSet phldrT="[Text]"/>
      <dgm:spPr/>
      <dgm:t>
        <a:bodyPr/>
        <a:lstStyle/>
        <a:p>
          <a:r>
            <a:rPr lang="en-US" dirty="0" smtClean="0"/>
            <a:t>Video of Lecture/Notes at Home	</a:t>
          </a:r>
          <a:endParaRPr lang="en-US" dirty="0"/>
        </a:p>
      </dgm:t>
    </dgm:pt>
    <dgm:pt modelId="{42CFE261-F990-4C68-B3B8-27F48A3B2227}" type="parTrans" cxnId="{74DEF739-D903-495A-B263-3DCDC1F513F4}">
      <dgm:prSet/>
      <dgm:spPr/>
      <dgm:t>
        <a:bodyPr/>
        <a:lstStyle/>
        <a:p>
          <a:endParaRPr lang="en-US"/>
        </a:p>
      </dgm:t>
    </dgm:pt>
    <dgm:pt modelId="{8D6A9732-F12D-4E78-B1A0-0BDF661421A4}" type="sibTrans" cxnId="{74DEF739-D903-495A-B263-3DCDC1F513F4}">
      <dgm:prSet/>
      <dgm:spPr/>
      <dgm:t>
        <a:bodyPr/>
        <a:lstStyle/>
        <a:p>
          <a:endParaRPr lang="en-US"/>
        </a:p>
      </dgm:t>
    </dgm:pt>
    <dgm:pt modelId="{60F345A2-2175-4DB0-93DB-276868A73D83}">
      <dgm:prSet phldrT="[Text]"/>
      <dgm:spPr/>
      <dgm:t>
        <a:bodyPr/>
        <a:lstStyle/>
        <a:p>
          <a:r>
            <a:rPr lang="en-US" dirty="0" smtClean="0"/>
            <a:t>A lot of discussion/guided practice </a:t>
          </a:r>
          <a:endParaRPr lang="en-US" dirty="0"/>
        </a:p>
      </dgm:t>
    </dgm:pt>
    <dgm:pt modelId="{8B194D9F-D6E4-4EEC-992F-D7112E5C0E7B}" type="parTrans" cxnId="{4BD71845-B4C0-4E49-A9E2-E1B337EF48D8}">
      <dgm:prSet/>
      <dgm:spPr/>
      <dgm:t>
        <a:bodyPr/>
        <a:lstStyle/>
        <a:p>
          <a:endParaRPr lang="en-US"/>
        </a:p>
      </dgm:t>
    </dgm:pt>
    <dgm:pt modelId="{2613A0D3-6F9B-4679-ABF2-DF3A630499F1}" type="sibTrans" cxnId="{4BD71845-B4C0-4E49-A9E2-E1B337EF48D8}">
      <dgm:prSet/>
      <dgm:spPr/>
      <dgm:t>
        <a:bodyPr/>
        <a:lstStyle/>
        <a:p>
          <a:endParaRPr lang="en-US"/>
        </a:p>
      </dgm:t>
    </dgm:pt>
    <dgm:pt modelId="{34394C54-D73A-45F3-A705-1E5286EB3383}">
      <dgm:prSet phldrT="[Text]"/>
      <dgm:spPr/>
      <dgm:t>
        <a:bodyPr/>
        <a:lstStyle/>
        <a:p>
          <a:r>
            <a:rPr lang="en-US" dirty="0" smtClean="0"/>
            <a:t>Work/project in class with teacher available.</a:t>
          </a:r>
        </a:p>
      </dgm:t>
    </dgm:pt>
    <dgm:pt modelId="{00F6A5D5-F3D9-496C-A63C-183FF430E98F}" type="parTrans" cxnId="{1BABA7CC-B999-40FE-9931-866AF636A65C}">
      <dgm:prSet/>
      <dgm:spPr/>
      <dgm:t>
        <a:bodyPr/>
        <a:lstStyle/>
        <a:p>
          <a:endParaRPr lang="en-US"/>
        </a:p>
      </dgm:t>
    </dgm:pt>
    <dgm:pt modelId="{44D96CFC-B94B-462B-9248-D18F72BE4810}" type="sibTrans" cxnId="{1BABA7CC-B999-40FE-9931-866AF636A65C}">
      <dgm:prSet/>
      <dgm:spPr/>
      <dgm:t>
        <a:bodyPr/>
        <a:lstStyle/>
        <a:p>
          <a:endParaRPr lang="en-US"/>
        </a:p>
      </dgm:t>
    </dgm:pt>
    <dgm:pt modelId="{BE484052-1DB3-4D72-965A-AEABEB419E31}" type="pres">
      <dgm:prSet presAssocID="{4A32F927-9A61-4D72-8F05-02AC9295A12A}" presName="Name0" presStyleCnt="0">
        <dgm:presLayoutVars>
          <dgm:dir/>
          <dgm:resizeHandles val="exact"/>
        </dgm:presLayoutVars>
      </dgm:prSet>
      <dgm:spPr/>
    </dgm:pt>
    <dgm:pt modelId="{936F828A-DDCA-49AA-AC9C-0F0A500D71F6}" type="pres">
      <dgm:prSet presAssocID="{A8572458-77F4-4A32-902F-810AA0C3F7C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E93D75-60E9-42DD-84CF-C5AA316F6DC5}" type="pres">
      <dgm:prSet presAssocID="{8D6A9732-F12D-4E78-B1A0-0BDF661421A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9302A4F9-D18F-49B3-B4E6-4EA37EB44A22}" type="pres">
      <dgm:prSet presAssocID="{8D6A9732-F12D-4E78-B1A0-0BDF661421A4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645DA1D3-8664-42F6-B558-85C5AD69223D}" type="pres">
      <dgm:prSet presAssocID="{60F345A2-2175-4DB0-93DB-276868A73D8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4DEE95-ACF6-438F-A413-5FDC8F216C8B}" type="pres">
      <dgm:prSet presAssocID="{2613A0D3-6F9B-4679-ABF2-DF3A630499F1}" presName="sibTrans" presStyleLbl="sibTrans2D1" presStyleIdx="1" presStyleCnt="2"/>
      <dgm:spPr/>
      <dgm:t>
        <a:bodyPr/>
        <a:lstStyle/>
        <a:p>
          <a:endParaRPr lang="en-US"/>
        </a:p>
      </dgm:t>
    </dgm:pt>
    <dgm:pt modelId="{F797DF4B-C838-40E9-BA9C-92BA3976DA1A}" type="pres">
      <dgm:prSet presAssocID="{2613A0D3-6F9B-4679-ABF2-DF3A630499F1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B5F60EC2-9D6C-4D1C-ACD2-E83CD1807388}" type="pres">
      <dgm:prSet presAssocID="{34394C54-D73A-45F3-A705-1E5286EB338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4704F3-20A1-4BBC-A3FF-1CA6C6565509}" type="presOf" srcId="{2613A0D3-6F9B-4679-ABF2-DF3A630499F1}" destId="{BF4DEE95-ACF6-438F-A413-5FDC8F216C8B}" srcOrd="0" destOrd="0" presId="urn:microsoft.com/office/officeart/2005/8/layout/process1"/>
    <dgm:cxn modelId="{1E2E5E74-3577-498A-AB1B-28FAD8F90DFE}" type="presOf" srcId="{8D6A9732-F12D-4E78-B1A0-0BDF661421A4}" destId="{9302A4F9-D18F-49B3-B4E6-4EA37EB44A22}" srcOrd="1" destOrd="0" presId="urn:microsoft.com/office/officeart/2005/8/layout/process1"/>
    <dgm:cxn modelId="{1BABA7CC-B999-40FE-9931-866AF636A65C}" srcId="{4A32F927-9A61-4D72-8F05-02AC9295A12A}" destId="{34394C54-D73A-45F3-A705-1E5286EB3383}" srcOrd="2" destOrd="0" parTransId="{00F6A5D5-F3D9-496C-A63C-183FF430E98F}" sibTransId="{44D96CFC-B94B-462B-9248-D18F72BE4810}"/>
    <dgm:cxn modelId="{32EF9CA5-7998-4B48-BEE9-28EBB9C18086}" type="presOf" srcId="{2613A0D3-6F9B-4679-ABF2-DF3A630499F1}" destId="{F797DF4B-C838-40E9-BA9C-92BA3976DA1A}" srcOrd="1" destOrd="0" presId="urn:microsoft.com/office/officeart/2005/8/layout/process1"/>
    <dgm:cxn modelId="{4BD71845-B4C0-4E49-A9E2-E1B337EF48D8}" srcId="{4A32F927-9A61-4D72-8F05-02AC9295A12A}" destId="{60F345A2-2175-4DB0-93DB-276868A73D83}" srcOrd="1" destOrd="0" parTransId="{8B194D9F-D6E4-4EEC-992F-D7112E5C0E7B}" sibTransId="{2613A0D3-6F9B-4679-ABF2-DF3A630499F1}"/>
    <dgm:cxn modelId="{4AE65E5F-D431-4CD0-B8C0-67F6CF75A6CC}" type="presOf" srcId="{8D6A9732-F12D-4E78-B1A0-0BDF661421A4}" destId="{37E93D75-60E9-42DD-84CF-C5AA316F6DC5}" srcOrd="0" destOrd="0" presId="urn:microsoft.com/office/officeart/2005/8/layout/process1"/>
    <dgm:cxn modelId="{D89D072D-0774-4D10-8B6F-A34623B41167}" type="presOf" srcId="{60F345A2-2175-4DB0-93DB-276868A73D83}" destId="{645DA1D3-8664-42F6-B558-85C5AD69223D}" srcOrd="0" destOrd="0" presId="urn:microsoft.com/office/officeart/2005/8/layout/process1"/>
    <dgm:cxn modelId="{FFD21F79-D650-49C4-9670-CA8C47550564}" type="presOf" srcId="{34394C54-D73A-45F3-A705-1E5286EB3383}" destId="{B5F60EC2-9D6C-4D1C-ACD2-E83CD1807388}" srcOrd="0" destOrd="0" presId="urn:microsoft.com/office/officeart/2005/8/layout/process1"/>
    <dgm:cxn modelId="{74DEF739-D903-495A-B263-3DCDC1F513F4}" srcId="{4A32F927-9A61-4D72-8F05-02AC9295A12A}" destId="{A8572458-77F4-4A32-902F-810AA0C3F7CF}" srcOrd="0" destOrd="0" parTransId="{42CFE261-F990-4C68-B3B8-27F48A3B2227}" sibTransId="{8D6A9732-F12D-4E78-B1A0-0BDF661421A4}"/>
    <dgm:cxn modelId="{4F7916C5-BF59-4646-882F-4C8B2C98FBD2}" type="presOf" srcId="{4A32F927-9A61-4D72-8F05-02AC9295A12A}" destId="{BE484052-1DB3-4D72-965A-AEABEB419E31}" srcOrd="0" destOrd="0" presId="urn:microsoft.com/office/officeart/2005/8/layout/process1"/>
    <dgm:cxn modelId="{330B8EFF-9352-4871-84E0-E3C4E718E568}" type="presOf" srcId="{A8572458-77F4-4A32-902F-810AA0C3F7CF}" destId="{936F828A-DDCA-49AA-AC9C-0F0A500D71F6}" srcOrd="0" destOrd="0" presId="urn:microsoft.com/office/officeart/2005/8/layout/process1"/>
    <dgm:cxn modelId="{D7877107-36F5-4C4A-A5A1-8C0D26011005}" type="presParOf" srcId="{BE484052-1DB3-4D72-965A-AEABEB419E31}" destId="{936F828A-DDCA-49AA-AC9C-0F0A500D71F6}" srcOrd="0" destOrd="0" presId="urn:microsoft.com/office/officeart/2005/8/layout/process1"/>
    <dgm:cxn modelId="{139D1A5F-CFA0-4970-A022-EB08B8D7EF87}" type="presParOf" srcId="{BE484052-1DB3-4D72-965A-AEABEB419E31}" destId="{37E93D75-60E9-42DD-84CF-C5AA316F6DC5}" srcOrd="1" destOrd="0" presId="urn:microsoft.com/office/officeart/2005/8/layout/process1"/>
    <dgm:cxn modelId="{E0DDCC17-48BD-4EDF-84F5-0E90C4EF9B94}" type="presParOf" srcId="{37E93D75-60E9-42DD-84CF-C5AA316F6DC5}" destId="{9302A4F9-D18F-49B3-B4E6-4EA37EB44A22}" srcOrd="0" destOrd="0" presId="urn:microsoft.com/office/officeart/2005/8/layout/process1"/>
    <dgm:cxn modelId="{EA2DD474-7D4C-4A35-9E92-44FB6BFEB94B}" type="presParOf" srcId="{BE484052-1DB3-4D72-965A-AEABEB419E31}" destId="{645DA1D3-8664-42F6-B558-85C5AD69223D}" srcOrd="2" destOrd="0" presId="urn:microsoft.com/office/officeart/2005/8/layout/process1"/>
    <dgm:cxn modelId="{C6C5E59E-469C-41CD-B619-670A5655DB19}" type="presParOf" srcId="{BE484052-1DB3-4D72-965A-AEABEB419E31}" destId="{BF4DEE95-ACF6-438F-A413-5FDC8F216C8B}" srcOrd="3" destOrd="0" presId="urn:microsoft.com/office/officeart/2005/8/layout/process1"/>
    <dgm:cxn modelId="{77B00693-0915-4E5D-9F15-D6A1D84D8AA1}" type="presParOf" srcId="{BF4DEE95-ACF6-438F-A413-5FDC8F216C8B}" destId="{F797DF4B-C838-40E9-BA9C-92BA3976DA1A}" srcOrd="0" destOrd="0" presId="urn:microsoft.com/office/officeart/2005/8/layout/process1"/>
    <dgm:cxn modelId="{0805FA51-1EB0-4C0E-8DDF-7F4C57C54DAA}" type="presParOf" srcId="{BE484052-1DB3-4D72-965A-AEABEB419E31}" destId="{B5F60EC2-9D6C-4D1C-ACD2-E83CD180738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CAC305-0674-4741-A989-BEA4A884040B}">
      <dsp:nvSpPr>
        <dsp:cNvPr id="0" name=""/>
        <dsp:cNvSpPr/>
      </dsp:nvSpPr>
      <dsp:spPr>
        <a:xfrm>
          <a:off x="9371" y="352576"/>
          <a:ext cx="2801023" cy="1680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Lecture/notes in class</a:t>
          </a:r>
          <a:endParaRPr lang="en-US" sz="2200" kern="1200" dirty="0"/>
        </a:p>
      </dsp:txBody>
      <dsp:txXfrm>
        <a:off x="58595" y="401800"/>
        <a:ext cx="2702575" cy="1582166"/>
      </dsp:txXfrm>
    </dsp:sp>
    <dsp:sp modelId="{C9066964-8E08-4336-8F7A-9A7598432E59}">
      <dsp:nvSpPr>
        <dsp:cNvPr id="0" name=""/>
        <dsp:cNvSpPr/>
      </dsp:nvSpPr>
      <dsp:spPr>
        <a:xfrm>
          <a:off x="3090497" y="845556"/>
          <a:ext cx="593817" cy="6946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090497" y="984487"/>
        <a:ext cx="415672" cy="416791"/>
      </dsp:txXfrm>
    </dsp:sp>
    <dsp:sp modelId="{855399C2-5E45-4F89-AA41-93111640AF64}">
      <dsp:nvSpPr>
        <dsp:cNvPr id="0" name=""/>
        <dsp:cNvSpPr/>
      </dsp:nvSpPr>
      <dsp:spPr>
        <a:xfrm>
          <a:off x="3930805" y="352576"/>
          <a:ext cx="2801023" cy="1680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Some discussion/guided practice </a:t>
          </a:r>
          <a:endParaRPr lang="en-US" sz="2200" kern="1200" dirty="0"/>
        </a:p>
      </dsp:txBody>
      <dsp:txXfrm>
        <a:off x="3980029" y="401800"/>
        <a:ext cx="2702575" cy="1582166"/>
      </dsp:txXfrm>
    </dsp:sp>
    <dsp:sp modelId="{4A9C27CB-4A71-4844-9CE2-C502C4CE497A}">
      <dsp:nvSpPr>
        <dsp:cNvPr id="0" name=""/>
        <dsp:cNvSpPr/>
      </dsp:nvSpPr>
      <dsp:spPr>
        <a:xfrm>
          <a:off x="7011931" y="845556"/>
          <a:ext cx="593817" cy="6946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7011931" y="984487"/>
        <a:ext cx="415672" cy="416791"/>
      </dsp:txXfrm>
    </dsp:sp>
    <dsp:sp modelId="{8C960561-BF60-4515-A80C-E1E32A026A1E}">
      <dsp:nvSpPr>
        <dsp:cNvPr id="0" name=""/>
        <dsp:cNvSpPr/>
      </dsp:nvSpPr>
      <dsp:spPr>
        <a:xfrm>
          <a:off x="7852238" y="352576"/>
          <a:ext cx="2801023" cy="1680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Homework at home alone without assistance</a:t>
          </a:r>
          <a:endParaRPr lang="en-US" sz="2200" kern="1200" dirty="0"/>
        </a:p>
      </dsp:txBody>
      <dsp:txXfrm>
        <a:off x="7901462" y="401800"/>
        <a:ext cx="2702575" cy="15821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6F828A-DDCA-49AA-AC9C-0F0A500D71F6}">
      <dsp:nvSpPr>
        <dsp:cNvPr id="0" name=""/>
        <dsp:cNvSpPr/>
      </dsp:nvSpPr>
      <dsp:spPr>
        <a:xfrm>
          <a:off x="9360" y="433271"/>
          <a:ext cx="2797640" cy="1678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Video of Lecture/Notes at Home	</a:t>
          </a:r>
          <a:endParaRPr lang="en-US" sz="2200" kern="1200" dirty="0"/>
        </a:p>
      </dsp:txBody>
      <dsp:txXfrm>
        <a:off x="58524" y="482435"/>
        <a:ext cx="2699312" cy="1580256"/>
      </dsp:txXfrm>
    </dsp:sp>
    <dsp:sp modelId="{37E93D75-60E9-42DD-84CF-C5AA316F6DC5}">
      <dsp:nvSpPr>
        <dsp:cNvPr id="0" name=""/>
        <dsp:cNvSpPr/>
      </dsp:nvSpPr>
      <dsp:spPr>
        <a:xfrm>
          <a:off x="3086764" y="925656"/>
          <a:ext cx="593099" cy="6938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086764" y="1064419"/>
        <a:ext cx="415169" cy="416288"/>
      </dsp:txXfrm>
    </dsp:sp>
    <dsp:sp modelId="{645DA1D3-8664-42F6-B558-85C5AD69223D}">
      <dsp:nvSpPr>
        <dsp:cNvPr id="0" name=""/>
        <dsp:cNvSpPr/>
      </dsp:nvSpPr>
      <dsp:spPr>
        <a:xfrm>
          <a:off x="3926057" y="433271"/>
          <a:ext cx="2797640" cy="1678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 lot of discussion/guided practice </a:t>
          </a:r>
          <a:endParaRPr lang="en-US" sz="2200" kern="1200" dirty="0"/>
        </a:p>
      </dsp:txBody>
      <dsp:txXfrm>
        <a:off x="3975221" y="482435"/>
        <a:ext cx="2699312" cy="1580256"/>
      </dsp:txXfrm>
    </dsp:sp>
    <dsp:sp modelId="{BF4DEE95-ACF6-438F-A413-5FDC8F216C8B}">
      <dsp:nvSpPr>
        <dsp:cNvPr id="0" name=""/>
        <dsp:cNvSpPr/>
      </dsp:nvSpPr>
      <dsp:spPr>
        <a:xfrm>
          <a:off x="7003461" y="925656"/>
          <a:ext cx="593099" cy="6938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7003461" y="1064419"/>
        <a:ext cx="415169" cy="416288"/>
      </dsp:txXfrm>
    </dsp:sp>
    <dsp:sp modelId="{B5F60EC2-9D6C-4D1C-ACD2-E83CD1807388}">
      <dsp:nvSpPr>
        <dsp:cNvPr id="0" name=""/>
        <dsp:cNvSpPr/>
      </dsp:nvSpPr>
      <dsp:spPr>
        <a:xfrm>
          <a:off x="7842754" y="433271"/>
          <a:ext cx="2797640" cy="1678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Work/project in class with teacher available.</a:t>
          </a:r>
        </a:p>
      </dsp:txBody>
      <dsp:txXfrm>
        <a:off x="7891918" y="482435"/>
        <a:ext cx="2699312" cy="15802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09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284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9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3785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931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14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664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3790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151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722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377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690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742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22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354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23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65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463F9-4F21-4D2E-BEDC-8508351157B5}" type="datetimeFigureOut">
              <a:rPr lang="en-US" smtClean="0"/>
              <a:t>11/26/2013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84C60-5EE0-4070-AF8B-5AC9B471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199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logger.com/" TargetMode="External"/><Relationship Id="rId3" Type="http://schemas.openxmlformats.org/officeDocument/2006/relationships/hyperlink" Target="http://www.educreations.com/" TargetMode="External"/><Relationship Id="rId7" Type="http://schemas.openxmlformats.org/officeDocument/2006/relationships/hyperlink" Target="http://www.kidblog.org/" TargetMode="External"/><Relationship Id="rId2" Type="http://schemas.openxmlformats.org/officeDocument/2006/relationships/hyperlink" Target="http://office.microsoft.com/en-us/powerpoint-help/save-your-presentation-as-a-video-HA102756627.asp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ublog.com/" TargetMode="External"/><Relationship Id="rId5" Type="http://schemas.openxmlformats.org/officeDocument/2006/relationships/hyperlink" Target="http://prairiepublic.pbslearningmedia.org/" TargetMode="External"/><Relationship Id="rId4" Type="http://schemas.openxmlformats.org/officeDocument/2006/relationships/hyperlink" Target="http://www.screencastomatic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ppedlearning.org/site/default.aspx?PageID=1" TargetMode="External"/><Relationship Id="rId2" Type="http://schemas.openxmlformats.org/officeDocument/2006/relationships/hyperlink" Target="http://jonbergmann.com/new-to-the-flipped-classroom-10-things-to-consider-before-you-start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netrixitpd.wikispaces.com/The+Flipped+Classroom" TargetMode="External"/><Relationship Id="rId4" Type="http://schemas.openxmlformats.org/officeDocument/2006/relationships/hyperlink" Target="http://ed.ted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Flipping a Lesson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Open up more class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9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424" y="550113"/>
            <a:ext cx="10515600" cy="1325563"/>
          </a:xfrm>
        </p:spPr>
        <p:txBody>
          <a:bodyPr/>
          <a:lstStyle/>
          <a:p>
            <a:r>
              <a:rPr lang="en-US" dirty="0" smtClean="0"/>
              <a:t>What is a flipped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lesson/classroom</a:t>
            </a:r>
            <a:r>
              <a:rPr lang="en-US" dirty="0" smtClean="0"/>
              <a:t>?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017144"/>
              </p:ext>
            </p:extLst>
          </p:nvPr>
        </p:nvGraphicFramePr>
        <p:xfrm>
          <a:off x="851079" y="1990416"/>
          <a:ext cx="10662634" cy="2385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76935033"/>
              </p:ext>
            </p:extLst>
          </p:nvPr>
        </p:nvGraphicFramePr>
        <p:xfrm>
          <a:off x="851079" y="4064161"/>
          <a:ext cx="10649755" cy="25451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50373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this work?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1987738"/>
            <a:ext cx="10515600" cy="4778062"/>
          </a:xfrm>
        </p:spPr>
        <p:txBody>
          <a:bodyPr/>
          <a:lstStyle/>
          <a:p>
            <a:r>
              <a:rPr lang="en-US" dirty="0" smtClean="0"/>
              <a:t>No strict method of doing this</a:t>
            </a:r>
          </a:p>
          <a:p>
            <a:r>
              <a:rPr lang="en-US" dirty="0" smtClean="0"/>
              <a:t>Central idea is to leverage your class time for more interaction and exploration</a:t>
            </a:r>
          </a:p>
          <a:p>
            <a:r>
              <a:rPr lang="en-US" dirty="0" smtClean="0"/>
              <a:t>Lectures can be your own originals or videos/podcasts/recordings you have found</a:t>
            </a:r>
          </a:p>
          <a:p>
            <a:pPr lvl="1"/>
            <a:r>
              <a:rPr lang="en-US" dirty="0" smtClean="0"/>
              <a:t>Could couple this with a “notes” sheet to hold students accountable</a:t>
            </a:r>
          </a:p>
          <a:p>
            <a:r>
              <a:rPr lang="en-US" dirty="0" smtClean="0"/>
              <a:t>Class time is now open for discussion, reading higher level documents, analyzing data, practicing in small groups, or project based opportunities </a:t>
            </a:r>
          </a:p>
          <a:p>
            <a:pPr lvl="1"/>
            <a:r>
              <a:rPr lang="en-US" dirty="0" smtClean="0"/>
              <a:t>Think in terms of how the work world looks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78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some positives to this approach?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can focus on the lecture and pause, rewind, and review as needed</a:t>
            </a:r>
          </a:p>
          <a:p>
            <a:r>
              <a:rPr lang="en-US" dirty="0" smtClean="0"/>
              <a:t>Students who miss a class will now never miss a lecture or notes</a:t>
            </a:r>
          </a:p>
          <a:p>
            <a:r>
              <a:rPr lang="en-US" dirty="0" smtClean="0"/>
              <a:t>Class time is more engaging as you have the flexibility to engage with the students one on one, in small groups, or having class wide discussions</a:t>
            </a:r>
          </a:p>
          <a:p>
            <a:pPr lvl="1"/>
            <a:r>
              <a:rPr lang="en-US" dirty="0" smtClean="0"/>
              <a:t>Students can now actively engage with the content instead of passively writing it down</a:t>
            </a:r>
          </a:p>
          <a:p>
            <a:r>
              <a:rPr lang="en-US" dirty="0" smtClean="0"/>
              <a:t>More time for collaboration between all levels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38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downsides?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easy to get wrong</a:t>
            </a:r>
          </a:p>
          <a:p>
            <a:pPr lvl="1"/>
            <a:r>
              <a:rPr lang="en-US" dirty="0" smtClean="0"/>
              <a:t>Are you activities directly related to the lectures? </a:t>
            </a:r>
          </a:p>
          <a:p>
            <a:pPr lvl="1"/>
            <a:r>
              <a:rPr lang="en-US" dirty="0" smtClean="0"/>
              <a:t>Is class time being used to practice and enrich the content in the video lectures?</a:t>
            </a:r>
          </a:p>
          <a:p>
            <a:pPr lvl="1"/>
            <a:r>
              <a:rPr lang="en-US" dirty="0" smtClean="0"/>
              <a:t>Is it necessary to view the lectures to participate in your class? </a:t>
            </a:r>
          </a:p>
          <a:p>
            <a:r>
              <a:rPr lang="en-US" dirty="0" smtClean="0"/>
              <a:t>Requires effort to organize the videos, create them, or find a method to hold your students accountable</a:t>
            </a:r>
          </a:p>
          <a:p>
            <a:pPr lvl="1"/>
            <a:r>
              <a:rPr lang="en-US" dirty="0" smtClean="0"/>
              <a:t>How will you work with the students who do not watch a lesson?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87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mean for you?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Instituted correctly you will see a shift in your “role”</a:t>
            </a:r>
          </a:p>
          <a:p>
            <a:pPr lvl="1"/>
            <a:r>
              <a:rPr lang="en-US" dirty="0" smtClean="0"/>
              <a:t>Guide on the side</a:t>
            </a:r>
          </a:p>
          <a:p>
            <a:pPr lvl="1"/>
            <a:r>
              <a:rPr lang="en-US" dirty="0" smtClean="0"/>
              <a:t>The responsibility to learn falls more squarely on the shoulders of the students with thoughtful “prodding” from us </a:t>
            </a:r>
          </a:p>
          <a:p>
            <a:r>
              <a:rPr lang="en-US" dirty="0" smtClean="0"/>
              <a:t>There will be a “lag” in adoption for both teachers and students</a:t>
            </a:r>
          </a:p>
          <a:p>
            <a:pPr lvl="1"/>
            <a:r>
              <a:rPr lang="en-US" dirty="0" smtClean="0"/>
              <a:t>It is difficult to get students to think as independent learners. Takes practice. </a:t>
            </a:r>
          </a:p>
          <a:p>
            <a:r>
              <a:rPr lang="en-US" dirty="0" smtClean="0"/>
              <a:t>Can allow for more creativity for both the teacher and the student</a:t>
            </a:r>
          </a:p>
          <a:p>
            <a:r>
              <a:rPr lang="en-US" dirty="0" smtClean="0"/>
              <a:t>Master more skills instead of covering more skills </a:t>
            </a:r>
          </a:p>
        </p:txBody>
      </p:sp>
    </p:spTree>
    <p:extLst>
      <p:ext uri="{BB962C8B-B14F-4D97-AF65-F5344CB8AC3E}">
        <p14:creationId xmlns:p14="http://schemas.microsoft.com/office/powerpoint/2010/main" val="397110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So, how do I create videos?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Great resources are available already!</a:t>
            </a:r>
          </a:p>
          <a:p>
            <a:pPr lvl="1"/>
            <a:r>
              <a:rPr lang="en-US" dirty="0" smtClean="0">
                <a:hlinkClick r:id="rId2"/>
              </a:rPr>
              <a:t>Record a Power Point </a:t>
            </a:r>
            <a:r>
              <a:rPr lang="en-US" dirty="0" smtClean="0"/>
              <a:t>and save it as a video</a:t>
            </a:r>
          </a:p>
          <a:p>
            <a:pPr lvl="1"/>
            <a:r>
              <a:rPr lang="en-US" dirty="0" smtClean="0">
                <a:hlinkClick r:id="rId3"/>
              </a:rPr>
              <a:t>www.Educreations.com</a:t>
            </a:r>
            <a:r>
              <a:rPr lang="en-US" dirty="0" smtClean="0"/>
              <a:t> is a great whiteboard program to record videos</a:t>
            </a:r>
          </a:p>
          <a:p>
            <a:pPr lvl="1"/>
            <a:r>
              <a:rPr lang="en-US" dirty="0" smtClean="0">
                <a:hlinkClick r:id="rId4"/>
              </a:rPr>
              <a:t>www.screencastomatic.com</a:t>
            </a:r>
            <a:r>
              <a:rPr lang="en-US" dirty="0" smtClean="0"/>
              <a:t> has a free version and the “pro” account is only $15/year. </a:t>
            </a:r>
          </a:p>
          <a:p>
            <a:pPr lvl="2"/>
            <a:r>
              <a:rPr lang="en-US" dirty="0" smtClean="0"/>
              <a:t>I use this for all of my videos </a:t>
            </a:r>
          </a:p>
          <a:p>
            <a:pPr lvl="1"/>
            <a:r>
              <a:rPr lang="en-US" dirty="0" smtClean="0"/>
              <a:t>Find video clips that work for you at </a:t>
            </a:r>
            <a:r>
              <a:rPr lang="en-US" dirty="0" err="1" smtClean="0"/>
              <a:t>Youtube</a:t>
            </a:r>
            <a:r>
              <a:rPr lang="en-US" dirty="0" smtClean="0"/>
              <a:t> or </a:t>
            </a:r>
            <a:r>
              <a:rPr lang="en-US" dirty="0" smtClean="0">
                <a:hlinkClick r:id="rId5"/>
              </a:rPr>
              <a:t>Prairie Public</a:t>
            </a:r>
            <a:endParaRPr lang="en-US" dirty="0" smtClean="0"/>
          </a:p>
          <a:p>
            <a:r>
              <a:rPr lang="en-US" dirty="0" smtClean="0"/>
              <a:t>Incorporate a class blog to deliver and house the content</a:t>
            </a:r>
          </a:p>
          <a:p>
            <a:pPr lvl="1"/>
            <a:r>
              <a:rPr lang="en-US" dirty="0" smtClean="0"/>
              <a:t>Your SkyDrive pro account, </a:t>
            </a:r>
            <a:r>
              <a:rPr lang="en-US" dirty="0" smtClean="0">
                <a:hlinkClick r:id="rId6"/>
              </a:rPr>
              <a:t>www.Edublog.com</a:t>
            </a:r>
            <a:r>
              <a:rPr lang="en-US" dirty="0" smtClean="0"/>
              <a:t>  , </a:t>
            </a:r>
            <a:r>
              <a:rPr lang="en-US" dirty="0" smtClean="0">
                <a:hlinkClick r:id="rId7"/>
              </a:rPr>
              <a:t>www.kidblog.org</a:t>
            </a:r>
            <a:r>
              <a:rPr lang="en-US" dirty="0" smtClean="0"/>
              <a:t> or </a:t>
            </a:r>
            <a:r>
              <a:rPr lang="en-US" dirty="0" smtClean="0">
                <a:hlinkClick r:id="rId8"/>
              </a:rPr>
              <a:t>www.Blogger.com</a:t>
            </a:r>
            <a:r>
              <a:rPr lang="en-US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6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some resources to help me?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10 Questions to Ask Before You Flip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Flipped Learning Network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TED-ED</a:t>
            </a:r>
            <a:r>
              <a:rPr lang="en-US" dirty="0" smtClean="0"/>
              <a:t>: Great videos and lessons to flip</a:t>
            </a:r>
          </a:p>
          <a:p>
            <a:r>
              <a:rPr lang="en-US" dirty="0" smtClean="0">
                <a:hlinkClick r:id="rId5"/>
              </a:rPr>
              <a:t>The Netrix IT Wiki page on Flipped Learning</a:t>
            </a:r>
            <a:endParaRPr lang="en-US" dirty="0" smtClean="0"/>
          </a:p>
          <a:p>
            <a:pPr lvl="1"/>
            <a:r>
              <a:rPr lang="en-US" dirty="0" smtClean="0"/>
              <a:t>The first PDF is what this Power Point is based off of </a:t>
            </a:r>
          </a:p>
          <a:p>
            <a:r>
              <a:rPr lang="en-US" dirty="0" smtClean="0"/>
              <a:t>Each other, get a colleague to do this with you</a:t>
            </a:r>
          </a:p>
          <a:p>
            <a:pPr lvl="1"/>
            <a:r>
              <a:rPr lang="en-US" dirty="0" smtClean="0"/>
              <a:t>Learn from each other, help each other, and guide one another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90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36</TotalTime>
  <Words>541</Words>
  <Application>Microsoft Office PowerPoint</Application>
  <PresentationFormat>Widescreen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Vapor Trail</vt:lpstr>
      <vt:lpstr>Flipping a Lesson</vt:lpstr>
      <vt:lpstr>What is a flipped  lesson/classroom? </vt:lpstr>
      <vt:lpstr>How does this work? </vt:lpstr>
      <vt:lpstr>What are some positives to this approach? </vt:lpstr>
      <vt:lpstr>What are the downsides? </vt:lpstr>
      <vt:lpstr>What does this mean for you? </vt:lpstr>
      <vt:lpstr>So, how do I create videos? </vt:lpstr>
      <vt:lpstr>What are some resources to help me? 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Flipping a Lesson</dc:title>
  <dc:creator>Will Demke</dc:creator>
  <cp:lastModifiedBy>Will Demke</cp:lastModifiedBy>
  <cp:revision>8</cp:revision>
  <dcterms:created xsi:type="dcterms:W3CDTF">2013-11-25T19:46:36Z</dcterms:created>
  <dcterms:modified xsi:type="dcterms:W3CDTF">2013-11-26T14:35:24Z</dcterms:modified>
</cp:coreProperties>
</file>